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2" d="100"/>
          <a:sy n="92" d="100"/>
        </p:scale>
        <p:origin x="75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JERO VIGNESH 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au922221104021</a:t>
            </a: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586</TotalTime>
  <Words>843</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SN</cp:lastModifiedBy>
  <cp:revision>163</cp:revision>
  <dcterms:modified xsi:type="dcterms:W3CDTF">2024-04-11T10:02:09Z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